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0233E-52E5-443D-BAFA-5D413DD8992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06B49-94DC-48E6-80C9-602B5A5C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5A60467-4FA3-484A-9E1A-20DB5EED866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76DE74-6CEB-4CB0-8E91-4C249282ABC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613CE4-AADF-475B-8CEA-C03B0392BD1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1B50C2-844D-4A75-AC56-1897A6296D7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7A549F-2D54-4400-9D66-92145195BCD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009F63-6ACD-4ED5-AC79-4EFF0DA3159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7AD-9D51-498A-BECD-5A0488D30894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6E09-1ACF-41F6-A528-2236AAE3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video" Target="good_luck_graphics_5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eblogo.berkeley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tif.genome.jp/MOTIF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xpasy.ch/prosit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4"/>
          <p:cNvSpPr>
            <a:spLocks noChangeArrowheads="1" noChangeShapeType="1" noTextEdit="1"/>
          </p:cNvSpPr>
          <p:nvPr/>
        </p:nvSpPr>
        <p:spPr bwMode="auto">
          <a:xfrm>
            <a:off x="1447800" y="1627188"/>
            <a:ext cx="6324600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Lucida Bright"/>
              </a:rPr>
              <a:t>Practice</a:t>
            </a:r>
          </a:p>
          <a:p>
            <a:pPr algn="ctr"/>
            <a:r>
              <a:rPr lang="en-US" sz="54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Lucida Bright"/>
              </a:rPr>
              <a:t>(sort of...)</a:t>
            </a:r>
          </a:p>
        </p:txBody>
      </p:sp>
    </p:spTree>
    <p:extLst>
      <p:ext uri="{BB962C8B-B14F-4D97-AF65-F5344CB8AC3E}">
        <p14:creationId xmlns:p14="http://schemas.microsoft.com/office/powerpoint/2010/main" val="35736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7" y="1371600"/>
            <a:ext cx="6438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2438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Horseshoe: </a:t>
            </a:r>
            <a:r>
              <a:rPr lang="en-US" sz="2800" dirty="0" err="1" smtClean="0"/>
              <a:t>Leucine</a:t>
            </a:r>
            <a:r>
              <a:rPr lang="en-US" sz="2800" dirty="0" smtClean="0"/>
              <a:t>-rich repeat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9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2895600"/>
            <a:ext cx="4800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57400" y="1392324"/>
            <a:ext cx="1447800" cy="5021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1392324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 architecture of proteins with </a:t>
            </a:r>
            <a:r>
              <a:rPr lang="en-US" sz="2000" dirty="0" err="1" smtClean="0"/>
              <a:t>Leucine</a:t>
            </a:r>
            <a:r>
              <a:rPr lang="en-US" sz="2000" dirty="0" smtClean="0"/>
              <a:t>-rich repeats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2209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209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Alignment of these proteins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12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46063"/>
            <a:ext cx="8229600" cy="2894012"/>
          </a:xfrm>
          <a:prstGeom prst="rect">
            <a:avLst/>
          </a:prstGeom>
          <a:solidFill>
            <a:srgbClr val="E5EC8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Extract the amino acid sequence of the following protein:</a:t>
            </a:r>
          </a:p>
          <a:p>
            <a:pPr>
              <a:defRPr/>
            </a:pPr>
            <a:endParaRPr lang="en-US" sz="2400" dirty="0">
              <a:effectLst/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AAW55471	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cytochrome oxidase subunit I [</a:t>
            </a:r>
            <a:r>
              <a:rPr lang="en-US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Butis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butis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]	</a:t>
            </a:r>
          </a:p>
        </p:txBody>
      </p:sp>
      <p:pic>
        <p:nvPicPr>
          <p:cNvPr id="82947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387725"/>
            <a:ext cx="4940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359025" y="6215063"/>
            <a:ext cx="6480175" cy="396875"/>
          </a:xfrm>
          <a:prstGeom prst="rect">
            <a:avLst/>
          </a:prstGeom>
          <a:solidFill>
            <a:srgbClr val="E5EC8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Duckbill sleepers (</a:t>
            </a:r>
            <a:r>
              <a:rPr lang="en-US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Butis butis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) sometimes swim belly up.</a:t>
            </a:r>
          </a:p>
        </p:txBody>
      </p:sp>
    </p:spTree>
    <p:extLst>
      <p:ext uri="{BB962C8B-B14F-4D97-AF65-F5344CB8AC3E}">
        <p14:creationId xmlns:p14="http://schemas.microsoft.com/office/powerpoint/2010/main" val="24321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509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" y="731838"/>
            <a:ext cx="927552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7391400" cy="1930400"/>
          </a:xfrm>
          <a:prstGeom prst="rect">
            <a:avLst/>
          </a:prstGeom>
          <a:solidFill>
            <a:srgbClr val="EC0032"/>
          </a:solidFill>
          <a:ln w="9525">
            <a:solidFill>
              <a:srgbClr val="E3E22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>
                <a:solidFill>
                  <a:srgbClr val="E5EC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luck with the final assignment!</a:t>
            </a:r>
          </a:p>
        </p:txBody>
      </p:sp>
      <p:pic>
        <p:nvPicPr>
          <p:cNvPr id="84995" name="good_luck_graphics_5.gif" descr="Dayhoff:Users:dangraur:Desktop:good_luck_graphics_5.gif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24384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" fill="hold"/>
                                        <p:tgtEl>
                                          <p:spTgt spid="8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49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433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953000" y="1752600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effectLst/>
                <a:hlinkClick r:id="rId4"/>
              </a:rPr>
              <a:t>http://weblogo.berkeley.edu/</a:t>
            </a:r>
            <a:endParaRPr lang="en-US" sz="2000" dirty="0">
              <a:effectLst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209800"/>
            <a:ext cx="3633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3200400"/>
            <a:ext cx="4648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effectLst/>
              </a:rPr>
              <a:t>Graphical representation of an amino acid or nucleic acid multiple sequence alignment developed by Tom Schneider and Mike Stephens</a:t>
            </a:r>
          </a:p>
        </p:txBody>
      </p:sp>
    </p:spTree>
    <p:extLst>
      <p:ext uri="{BB962C8B-B14F-4D97-AF65-F5344CB8AC3E}">
        <p14:creationId xmlns:p14="http://schemas.microsoft.com/office/powerpoint/2010/main" val="21995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1173163"/>
          </a:xfrm>
        </p:spPr>
        <p:txBody>
          <a:bodyPr/>
          <a:lstStyle/>
          <a:p>
            <a:pPr eaLnBrk="1" hangingPunct="1"/>
            <a:r>
              <a:rPr lang="en-US" smtClean="0"/>
              <a:t>Exercise: Identify conserved motif in the 50 bases upstream of 350 E. coli genes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279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14475"/>
            <a:ext cx="64087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362450"/>
            <a:ext cx="6440488" cy="18859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1371600" y="3124200"/>
            <a:ext cx="2743200" cy="1219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5029200" y="3124200"/>
            <a:ext cx="2743200" cy="1219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114800" y="1828800"/>
            <a:ext cx="914400" cy="1295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MOTIF Search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http://motif.genome.jp/MOTIF2.html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0313"/>
            <a:ext cx="82296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MOTIF Search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N</a:t>
            </a:r>
            <a:r>
              <a:rPr lang="en-US" smtClean="0"/>
              <a:t>-linked glycosylation is important for the folding of some of eukaryotic proteins.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Search the N-glycosylation site motif:</a:t>
            </a:r>
            <a:br>
              <a:rPr lang="en-US" smtClean="0"/>
            </a:br>
            <a:r>
              <a:rPr lang="en-US" smtClean="0"/>
              <a:t>Asn, followed by anything but Pro, followed by either Ser or Thr, followed by anything but Pro </a:t>
            </a:r>
          </a:p>
        </p:txBody>
      </p:sp>
    </p:spTree>
    <p:extLst>
      <p:ext uri="{BB962C8B-B14F-4D97-AF65-F5344CB8AC3E}">
        <p14:creationId xmlns:p14="http://schemas.microsoft.com/office/powerpoint/2010/main" val="2247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Results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33525"/>
            <a:ext cx="6810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hlinkClick r:id="rId2"/>
              </a:rPr>
              <a:t>http://www.expasy.ch/prosite/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1038"/>
            <a:ext cx="22272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088"/>
            <a:ext cx="91440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126</Words>
  <Application>Microsoft Office PowerPoint</Application>
  <PresentationFormat>On-screen Show (4:3)</PresentationFormat>
  <Paragraphs>29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Results</vt:lpstr>
      <vt:lpstr>MOTIF Search</vt:lpstr>
      <vt:lpstr>MOTIF Search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</dc:creator>
  <cp:lastModifiedBy>bio</cp:lastModifiedBy>
  <cp:revision>4</cp:revision>
  <dcterms:created xsi:type="dcterms:W3CDTF">2011-10-31T14:32:18Z</dcterms:created>
  <dcterms:modified xsi:type="dcterms:W3CDTF">2011-11-02T11:34:03Z</dcterms:modified>
</cp:coreProperties>
</file>